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10" r:id="rId2"/>
    <p:sldId id="425" r:id="rId3"/>
    <p:sldId id="426" r:id="rId4"/>
    <p:sldId id="427" r:id="rId5"/>
    <p:sldId id="42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41C"/>
    <a:srgbClr val="1B3D4B"/>
    <a:srgbClr val="B1B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4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8CCE6-D9EA-482B-B982-32A3145A07A1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B43B57-D4DE-4712-B2B8-CCDA7E7BA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107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75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7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7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72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8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7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6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00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0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75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6AF20-DFFB-4299-8FAC-8E1BEAE7D94D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8E852-E414-400B-B0CD-3FE1B6800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41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ttp://www.gyandata.com/img/carousel/data_analytics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49" y="3555050"/>
            <a:ext cx="7624271" cy="33029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-13647" y="-13648"/>
            <a:ext cx="7624270" cy="3316406"/>
          </a:xfrm>
          <a:prstGeom prst="rect">
            <a:avLst/>
          </a:prstGeom>
          <a:solidFill>
            <a:srgbClr val="1B3D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7779434" y="-13648"/>
            <a:ext cx="4412566" cy="3316406"/>
          </a:xfrm>
          <a:prstGeom prst="rect">
            <a:avLst/>
          </a:prstGeom>
          <a:solidFill>
            <a:srgbClr val="E85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8541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191" y="733914"/>
            <a:ext cx="64337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Optimising Assets (Sample Outputs)</a:t>
            </a:r>
            <a:endParaRPr lang="en-GB" sz="3400" b="1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04909" y="1955409"/>
            <a:ext cx="535979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9349" y="3845418"/>
            <a:ext cx="4463256" cy="176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6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8615" y="436728"/>
            <a:ext cx="102023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E8541C"/>
                </a:solidFill>
              </a:rPr>
              <a:t>Optimising Assets – Sample Outputs  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41445" y="1405719"/>
            <a:ext cx="1044053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926080" y="6605937"/>
            <a:ext cx="9265920" cy="266131"/>
          </a:xfrm>
          <a:prstGeom prst="rect">
            <a:avLst/>
          </a:prstGeom>
          <a:solidFill>
            <a:srgbClr val="E85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1368585" y="6288268"/>
            <a:ext cx="507242" cy="507242"/>
          </a:xfrm>
          <a:prstGeom prst="ellipse">
            <a:avLst/>
          </a:prstGeom>
          <a:solidFill>
            <a:schemeClr val="bg1"/>
          </a:solidFill>
          <a:ln w="57150">
            <a:solidFill>
              <a:srgbClr val="E854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0" y="6605937"/>
            <a:ext cx="2855743" cy="266131"/>
          </a:xfrm>
          <a:prstGeom prst="rect">
            <a:avLst/>
          </a:prstGeom>
          <a:solidFill>
            <a:srgbClr val="1B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8585" y="180860"/>
            <a:ext cx="671366" cy="671366"/>
          </a:xfrm>
          <a:prstGeom prst="rect">
            <a:avLst/>
          </a:prstGeom>
        </p:spPr>
      </p:pic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49817" y="6373877"/>
            <a:ext cx="459750" cy="365125"/>
          </a:xfrm>
        </p:spPr>
        <p:txBody>
          <a:bodyPr/>
          <a:lstStyle/>
          <a:p>
            <a:fld id="{B028E852-E414-400B-B0CD-3FE1B6800AB6}" type="slidenum">
              <a:rPr lang="en-GB" b="1"/>
              <a:pPr/>
              <a:t>2</a:t>
            </a:fld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4204979" y="6653328"/>
            <a:ext cx="3729034" cy="2398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ts val="915"/>
              </a:lnSpc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© 2017 i4Housing All Rights Reserved</a:t>
            </a:r>
            <a:endParaRPr lang="en-GB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FA967F-ADD3-4C4F-A8DE-B2483B4BB7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45" y="1314656"/>
            <a:ext cx="10828992" cy="484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804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8615" y="436728"/>
            <a:ext cx="102023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E8541C"/>
                </a:solidFill>
              </a:rPr>
              <a:t>Optimising Assets – Sample Outputs  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41445" y="1405719"/>
            <a:ext cx="1044053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926080" y="6605937"/>
            <a:ext cx="9265920" cy="266131"/>
          </a:xfrm>
          <a:prstGeom prst="rect">
            <a:avLst/>
          </a:prstGeom>
          <a:solidFill>
            <a:srgbClr val="E85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1368585" y="6288268"/>
            <a:ext cx="507242" cy="507242"/>
          </a:xfrm>
          <a:prstGeom prst="ellipse">
            <a:avLst/>
          </a:prstGeom>
          <a:solidFill>
            <a:schemeClr val="bg1"/>
          </a:solidFill>
          <a:ln w="57150">
            <a:solidFill>
              <a:srgbClr val="E854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0" y="6605937"/>
            <a:ext cx="2855743" cy="266131"/>
          </a:xfrm>
          <a:prstGeom prst="rect">
            <a:avLst/>
          </a:prstGeom>
          <a:solidFill>
            <a:srgbClr val="1B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8585" y="180860"/>
            <a:ext cx="671366" cy="671366"/>
          </a:xfrm>
          <a:prstGeom prst="rect">
            <a:avLst/>
          </a:prstGeom>
        </p:spPr>
      </p:pic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49817" y="6373877"/>
            <a:ext cx="459750" cy="365125"/>
          </a:xfrm>
        </p:spPr>
        <p:txBody>
          <a:bodyPr/>
          <a:lstStyle/>
          <a:p>
            <a:fld id="{B028E852-E414-400B-B0CD-3FE1B6800AB6}" type="slidenum">
              <a:rPr lang="en-GB" b="1"/>
              <a:pPr/>
              <a:t>3</a:t>
            </a:fld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4204979" y="6653328"/>
            <a:ext cx="3729034" cy="2398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ts val="915"/>
              </a:lnSpc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© 2017 i4Housing All Rights Reserved</a:t>
            </a:r>
            <a:endParaRPr lang="en-GB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6C83BD-DFA4-4FDA-A63E-5ED81A4B8D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907" y="1376674"/>
            <a:ext cx="10097019" cy="4337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63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8615" y="436728"/>
            <a:ext cx="102023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E8541C"/>
                </a:solidFill>
              </a:rPr>
              <a:t>Optimising Assets – Sample Outputs  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41445" y="1405719"/>
            <a:ext cx="1044053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926080" y="6605937"/>
            <a:ext cx="9265920" cy="266131"/>
          </a:xfrm>
          <a:prstGeom prst="rect">
            <a:avLst/>
          </a:prstGeom>
          <a:solidFill>
            <a:srgbClr val="E85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1368585" y="6288268"/>
            <a:ext cx="507242" cy="507242"/>
          </a:xfrm>
          <a:prstGeom prst="ellipse">
            <a:avLst/>
          </a:prstGeom>
          <a:solidFill>
            <a:schemeClr val="bg1"/>
          </a:solidFill>
          <a:ln w="57150">
            <a:solidFill>
              <a:srgbClr val="E854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0" y="6605937"/>
            <a:ext cx="2855743" cy="266131"/>
          </a:xfrm>
          <a:prstGeom prst="rect">
            <a:avLst/>
          </a:prstGeom>
          <a:solidFill>
            <a:srgbClr val="1B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8585" y="180860"/>
            <a:ext cx="671366" cy="671366"/>
          </a:xfrm>
          <a:prstGeom prst="rect">
            <a:avLst/>
          </a:prstGeom>
        </p:spPr>
      </p:pic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49817" y="6373877"/>
            <a:ext cx="459750" cy="365125"/>
          </a:xfrm>
        </p:spPr>
        <p:txBody>
          <a:bodyPr/>
          <a:lstStyle/>
          <a:p>
            <a:fld id="{B028E852-E414-400B-B0CD-3FE1B6800AB6}" type="slidenum">
              <a:rPr lang="en-GB" b="1"/>
              <a:pPr/>
              <a:t>4</a:t>
            </a:fld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4204979" y="6653328"/>
            <a:ext cx="3729034" cy="2398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ts val="915"/>
              </a:lnSpc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© 2017 i4Housing All Rights Reserved</a:t>
            </a:r>
            <a:endParaRPr lang="en-GB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C69A41-7ABD-43FC-9E57-EE6C5A69A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958" y="2399064"/>
            <a:ext cx="7548055" cy="32491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84CB62F-245C-4CE2-9DA4-7A4C7E9E9B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1400" y="2064482"/>
            <a:ext cx="5249297" cy="3918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523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8615" y="436728"/>
            <a:ext cx="102023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E8541C"/>
                </a:solidFill>
              </a:rPr>
              <a:t>Optimising Assets – Sample Outputs  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41445" y="1144614"/>
            <a:ext cx="1044053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926080" y="6605937"/>
            <a:ext cx="9265920" cy="266131"/>
          </a:xfrm>
          <a:prstGeom prst="rect">
            <a:avLst/>
          </a:prstGeom>
          <a:solidFill>
            <a:srgbClr val="E85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1368585" y="6288268"/>
            <a:ext cx="507242" cy="507242"/>
          </a:xfrm>
          <a:prstGeom prst="ellipse">
            <a:avLst/>
          </a:prstGeom>
          <a:solidFill>
            <a:schemeClr val="bg1"/>
          </a:solidFill>
          <a:ln w="57150">
            <a:solidFill>
              <a:srgbClr val="E854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0" y="6605937"/>
            <a:ext cx="2855743" cy="266131"/>
          </a:xfrm>
          <a:prstGeom prst="rect">
            <a:avLst/>
          </a:prstGeom>
          <a:solidFill>
            <a:srgbClr val="1B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8585" y="180860"/>
            <a:ext cx="671366" cy="671366"/>
          </a:xfrm>
          <a:prstGeom prst="rect">
            <a:avLst/>
          </a:prstGeom>
        </p:spPr>
      </p:pic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49817" y="6373877"/>
            <a:ext cx="459750" cy="365125"/>
          </a:xfrm>
        </p:spPr>
        <p:txBody>
          <a:bodyPr/>
          <a:lstStyle/>
          <a:p>
            <a:fld id="{B028E852-E414-400B-B0CD-3FE1B6800AB6}" type="slidenum">
              <a:rPr lang="en-GB" b="1"/>
              <a:pPr/>
              <a:t>5</a:t>
            </a:fld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4204979" y="6653328"/>
            <a:ext cx="3729034" cy="2398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ts val="915"/>
              </a:lnSpc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© 2017 i4Housing All Rights Reserved</a:t>
            </a:r>
            <a:endParaRPr lang="en-GB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4D1CD2-6B31-493C-A2F4-FA79B8676A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45" y="1298984"/>
            <a:ext cx="10079564" cy="512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105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8323</TotalTime>
  <Words>54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Powell</dc:creator>
  <cp:lastModifiedBy>Gurshran Lail</cp:lastModifiedBy>
  <cp:revision>591</cp:revision>
  <dcterms:created xsi:type="dcterms:W3CDTF">2016-12-03T17:12:52Z</dcterms:created>
  <dcterms:modified xsi:type="dcterms:W3CDTF">2018-03-16T18:15:01Z</dcterms:modified>
</cp:coreProperties>
</file>